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handoutMasterIdLst>
    <p:handoutMasterId r:id="rId6"/>
  </p:handoutMasterIdLst>
  <p:sldIdLst>
    <p:sldId id="256" r:id="rId2"/>
    <p:sldId id="265" r:id="rId3"/>
    <p:sldId id="266" r:id="rId4"/>
    <p:sldId id="267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80008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491" autoAdjust="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8A63589-33A1-4D85-9B97-4A09DD31C45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27126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2291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2292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grpSp>
          <p:nvGrpSpPr>
            <p:cNvPr id="12293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12294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295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296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297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298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299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300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301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302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303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12304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2305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2306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64212D8-718C-40C3-A33E-D5770AD0B0B2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2307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2308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F3C36BC-2279-4DFE-B9DA-3E07D0F09D4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3083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AF68225-9521-442E-A346-D220225FD718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9414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27EEBFE-FD61-4835-818A-288F61CDC08E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5957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85E03D3-98C6-4C1F-8D6A-5B669824FF60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0525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4770980-62E1-4E62-8229-828F69B9B7F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9380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C9ADB67-905C-49F7-A1F7-16DC6EBA83AA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6997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50D7F4A-E8FE-48F0-BF2F-7548BC114AF0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8349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2F82AF1-7BAC-48F5-B951-E1C6C645FEA2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6897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57C34F1-5894-4844-9F7A-07918259DDF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3944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2E3C6E-81E1-4416-8FF6-1CA759CED0BE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3348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 alt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147CD93C-DFDE-4D91-A5DD-82CA61D76602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126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1269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1270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1271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hlink"/>
                </a:solidFill>
              </a:endParaRPr>
            </a:p>
          </p:txBody>
        </p:sp>
        <p:sp>
          <p:nvSpPr>
            <p:cNvPr id="11272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hlink"/>
                </a:solidFill>
              </a:endParaRPr>
            </a:p>
          </p:txBody>
        </p:sp>
        <p:sp>
          <p:nvSpPr>
            <p:cNvPr id="11273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accent2"/>
                </a:solidFill>
              </a:endParaRPr>
            </a:p>
          </p:txBody>
        </p:sp>
        <p:sp>
          <p:nvSpPr>
            <p:cNvPr id="11274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hlink"/>
                </a:solidFill>
              </a:endParaRPr>
            </a:p>
          </p:txBody>
        </p:sp>
        <p:sp>
          <p:nvSpPr>
            <p:cNvPr id="11275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1276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accent2"/>
                </a:solidFill>
              </a:endParaRPr>
            </a:p>
          </p:txBody>
        </p:sp>
        <p:sp>
          <p:nvSpPr>
            <p:cNvPr id="11277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accent2"/>
                </a:solidFill>
              </a:endParaRPr>
            </a:p>
          </p:txBody>
        </p:sp>
      </p:grpSp>
      <p:sp>
        <p:nvSpPr>
          <p:cNvPr id="1127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127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128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371600"/>
          </a:xfrm>
        </p:spPr>
        <p:txBody>
          <a:bodyPr/>
          <a:lstStyle/>
          <a:p>
            <a:r>
              <a:rPr lang="en-US" altLang="en-US" sz="3200" dirty="0">
                <a:solidFill>
                  <a:schemeClr val="hlink"/>
                </a:solidFill>
              </a:rPr>
              <a:t>Me </a:t>
            </a:r>
            <a:r>
              <a:rPr lang="en-US" altLang="en-US" sz="3200" dirty="0" err="1">
                <a:solidFill>
                  <a:schemeClr val="hlink"/>
                </a:solidFill>
              </a:rPr>
              <a:t>llamo</a:t>
            </a:r>
            <a:r>
              <a:rPr lang="en-US" altLang="en-US" sz="3200" dirty="0">
                <a:solidFill>
                  <a:schemeClr val="hlink"/>
                </a:solidFill>
              </a:rPr>
              <a:t>_______________ </a:t>
            </a:r>
            <a:r>
              <a:rPr lang="en-US" altLang="en-US" sz="3200" dirty="0" err="1">
                <a:solidFill>
                  <a:schemeClr val="hlink"/>
                </a:solidFill>
              </a:rPr>
              <a:t>Clase</a:t>
            </a:r>
            <a:r>
              <a:rPr lang="en-US" altLang="en-US" sz="3200" dirty="0">
                <a:solidFill>
                  <a:schemeClr val="hlink"/>
                </a:solidFill>
              </a:rPr>
              <a:t> </a:t>
            </a:r>
            <a:r>
              <a:rPr lang="en-US" altLang="en-US" sz="3200" dirty="0" smtClean="0">
                <a:solidFill>
                  <a:schemeClr val="hlink"/>
                </a:solidFill>
              </a:rPr>
              <a:t>801 </a:t>
            </a:r>
            <a:r>
              <a:rPr lang="en-US" altLang="en-US" sz="3200" dirty="0">
                <a:solidFill>
                  <a:schemeClr val="hlink"/>
                </a:solidFill>
              </a:rPr>
              <a:t/>
            </a:r>
            <a:br>
              <a:rPr lang="en-US" altLang="en-US" sz="3200" dirty="0">
                <a:solidFill>
                  <a:schemeClr val="hlink"/>
                </a:solidFill>
              </a:rPr>
            </a:br>
            <a:r>
              <a:rPr lang="en-US" altLang="en-US" sz="3200" dirty="0">
                <a:solidFill>
                  <a:schemeClr val="hlink"/>
                </a:solidFill>
              </a:rPr>
              <a:t>La </a:t>
            </a:r>
            <a:r>
              <a:rPr lang="en-US" altLang="en-US" sz="3200" dirty="0" err="1">
                <a:solidFill>
                  <a:schemeClr val="hlink"/>
                </a:solidFill>
              </a:rPr>
              <a:t>fecha</a:t>
            </a:r>
            <a:r>
              <a:rPr lang="en-US" altLang="en-US" sz="3200" dirty="0">
                <a:solidFill>
                  <a:schemeClr val="hlink"/>
                </a:solidFill>
              </a:rPr>
              <a:t> </a:t>
            </a:r>
            <a:r>
              <a:rPr lang="en-US" altLang="en-US" sz="3200" dirty="0" err="1">
                <a:solidFill>
                  <a:schemeClr val="hlink"/>
                </a:solidFill>
              </a:rPr>
              <a:t>es</a:t>
            </a:r>
            <a:r>
              <a:rPr lang="en-US" altLang="en-US" sz="3200" dirty="0">
                <a:solidFill>
                  <a:schemeClr val="hlink"/>
                </a:solidFill>
              </a:rPr>
              <a:t> el </a:t>
            </a:r>
            <a:r>
              <a:rPr lang="en-US" altLang="en-US" sz="3200" dirty="0" smtClean="0">
                <a:solidFill>
                  <a:schemeClr val="hlink"/>
                </a:solidFill>
              </a:rPr>
              <a:t>29 </a:t>
            </a:r>
            <a:r>
              <a:rPr lang="en-US" altLang="en-US" sz="3200" dirty="0">
                <a:solidFill>
                  <a:schemeClr val="hlink"/>
                </a:solidFill>
              </a:rPr>
              <a:t>de </a:t>
            </a:r>
            <a:r>
              <a:rPr lang="en-US" altLang="en-US" sz="3200" dirty="0" err="1" smtClean="0">
                <a:solidFill>
                  <a:schemeClr val="hlink"/>
                </a:solidFill>
              </a:rPr>
              <a:t>octubre</a:t>
            </a:r>
            <a:r>
              <a:rPr lang="en-US" altLang="en-US" sz="3200" dirty="0" smtClean="0">
                <a:solidFill>
                  <a:schemeClr val="hlink"/>
                </a:solidFill>
              </a:rPr>
              <a:t> </a:t>
            </a:r>
            <a:r>
              <a:rPr lang="en-US" altLang="en-US" sz="3200" dirty="0">
                <a:solidFill>
                  <a:schemeClr val="hlink"/>
                </a:solidFill>
              </a:rPr>
              <a:t>del </a:t>
            </a:r>
            <a:r>
              <a:rPr lang="en-US" altLang="en-US" sz="3200" dirty="0" smtClean="0">
                <a:solidFill>
                  <a:schemeClr val="hlink"/>
                </a:solidFill>
              </a:rPr>
              <a:t>2013</a:t>
            </a:r>
            <a:endParaRPr lang="en-US" altLang="en-US" sz="3200" dirty="0">
              <a:solidFill>
                <a:schemeClr val="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55626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b="1" dirty="0">
                <a:solidFill>
                  <a:srgbClr val="FF0000"/>
                </a:solidFill>
              </a:rPr>
              <a:t>Propósito # </a:t>
            </a:r>
            <a:r>
              <a:rPr lang="es-ES_tradnl" altLang="en-US" sz="2800" b="1" dirty="0" smtClean="0">
                <a:solidFill>
                  <a:srgbClr val="FF0000"/>
                </a:solidFill>
              </a:rPr>
              <a:t>17: </a:t>
            </a:r>
            <a:r>
              <a:rPr lang="es-ES_tradnl" altLang="en-US" sz="2800" dirty="0"/>
              <a:t>¿Vas a la casa después de las clases?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b="1" dirty="0">
                <a:solidFill>
                  <a:srgbClr val="FF0000"/>
                </a:solidFill>
              </a:rPr>
              <a:t>Actividad Inicial:</a:t>
            </a:r>
          </a:p>
          <a:p>
            <a:pPr marL="609600" indent="-609600">
              <a:lnSpc>
                <a:spcPct val="90000"/>
              </a:lnSpc>
            </a:pPr>
            <a:r>
              <a:rPr lang="es-ES_tradnl" altLang="en-US" sz="2800" dirty="0"/>
              <a:t>Nombra las siguientes imágenes:</a:t>
            </a:r>
          </a:p>
          <a:p>
            <a:pPr marL="609600" indent="-609600">
              <a:lnSpc>
                <a:spcPct val="90000"/>
              </a:lnSpc>
            </a:pPr>
            <a:endParaRPr lang="es-ES_tradnl" altLang="en-US" sz="2800" dirty="0"/>
          </a:p>
          <a:p>
            <a:pPr marL="609600" indent="-609600">
              <a:lnSpc>
                <a:spcPct val="90000"/>
              </a:lnSpc>
            </a:pPr>
            <a:endParaRPr lang="es-ES_tradnl" altLang="en-US" sz="2800" dirty="0"/>
          </a:p>
          <a:p>
            <a:pPr marL="609600" indent="-609600">
              <a:lnSpc>
                <a:spcPct val="90000"/>
              </a:lnSpc>
            </a:pPr>
            <a:endParaRPr lang="es-ES_tradnl" altLang="en-US" sz="2800" dirty="0"/>
          </a:p>
          <a:p>
            <a:pPr marL="609600" indent="-609600">
              <a:lnSpc>
                <a:spcPct val="90000"/>
              </a:lnSpc>
            </a:pPr>
            <a:endParaRPr lang="es-ES_tradnl" altLang="en-US" sz="2800" dirty="0"/>
          </a:p>
          <a:p>
            <a:pPr marL="609600" indent="-609600">
              <a:lnSpc>
                <a:spcPct val="90000"/>
              </a:lnSpc>
            </a:pPr>
            <a:endParaRPr lang="es-ES_tradnl" altLang="en-US" sz="28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endParaRPr lang="es-ES_tradnl" altLang="en-US" sz="2800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8000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5725" y="3990975"/>
            <a:ext cx="1438275" cy="286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6363" y="1981200"/>
            <a:ext cx="1316037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124200"/>
            <a:ext cx="1752600" cy="146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4724400"/>
            <a:ext cx="15240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65" name="Line 17"/>
          <p:cNvSpPr>
            <a:spLocks noChangeShapeType="1"/>
          </p:cNvSpPr>
          <p:nvPr/>
        </p:nvSpPr>
        <p:spPr bwMode="auto">
          <a:xfrm flipH="1">
            <a:off x="1295400" y="5334000"/>
            <a:ext cx="10668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7" name="Line 19"/>
          <p:cNvSpPr>
            <a:spLocks noChangeShapeType="1"/>
          </p:cNvSpPr>
          <p:nvPr/>
        </p:nvSpPr>
        <p:spPr bwMode="auto">
          <a:xfrm flipV="1">
            <a:off x="2438400" y="6019800"/>
            <a:ext cx="1219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" name="Text Box 21"/>
          <p:cNvSpPr txBox="1">
            <a:spLocks noChangeArrowheads="1"/>
          </p:cNvSpPr>
          <p:nvPr/>
        </p:nvSpPr>
        <p:spPr bwMode="auto">
          <a:xfrm>
            <a:off x="2711450" y="4129088"/>
            <a:ext cx="984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/>
              <a:t>(Verbo)</a:t>
            </a:r>
          </a:p>
        </p:txBody>
      </p:sp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1371600" y="5043488"/>
            <a:ext cx="984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/>
              <a:t>(Verbo)</a:t>
            </a:r>
          </a:p>
        </p:txBody>
      </p: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2971800" y="6491288"/>
            <a:ext cx="984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/>
              <a:t>(Verbo)</a:t>
            </a:r>
          </a:p>
        </p:txBody>
      </p:sp>
      <p:sp>
        <p:nvSpPr>
          <p:cNvPr id="2072" name="Line 24"/>
          <p:cNvSpPr>
            <a:spLocks noChangeShapeType="1"/>
          </p:cNvSpPr>
          <p:nvPr/>
        </p:nvSpPr>
        <p:spPr bwMode="auto">
          <a:xfrm flipV="1">
            <a:off x="6781800" y="3657600"/>
            <a:ext cx="533400" cy="76200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 type="triangl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073" name="Line 25"/>
          <p:cNvSpPr>
            <a:spLocks noChangeShapeType="1"/>
          </p:cNvSpPr>
          <p:nvPr/>
        </p:nvSpPr>
        <p:spPr bwMode="auto">
          <a:xfrm flipV="1">
            <a:off x="6781800" y="3657600"/>
            <a:ext cx="762000" cy="60960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 type="triangl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074" name="Text Box 26"/>
          <p:cNvSpPr txBox="1">
            <a:spLocks noChangeArrowheads="1"/>
          </p:cNvSpPr>
          <p:nvPr/>
        </p:nvSpPr>
        <p:spPr bwMode="auto">
          <a:xfrm>
            <a:off x="7391400" y="3154363"/>
            <a:ext cx="6096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  <a:sym typeface="Wingdings" pitchFamily="2" charset="2"/>
              </a:rPr>
              <a:t>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75" name="Text Box 27"/>
          <p:cNvSpPr txBox="1">
            <a:spLocks noChangeArrowheads="1"/>
          </p:cNvSpPr>
          <p:nvPr/>
        </p:nvSpPr>
        <p:spPr bwMode="auto">
          <a:xfrm>
            <a:off x="6248400" y="3611563"/>
            <a:ext cx="6096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  <a:sym typeface="Wingdings" pitchFamily="2" charset="2"/>
              </a:rPr>
              <a:t></a:t>
            </a:r>
            <a:endParaRPr lang="es-ES_tradnl" altLang="en-US" sz="2200" b="1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076" name="Text Box 28"/>
          <p:cNvSpPr txBox="1">
            <a:spLocks noChangeArrowheads="1"/>
          </p:cNvSpPr>
          <p:nvPr/>
        </p:nvSpPr>
        <p:spPr bwMode="auto">
          <a:xfrm>
            <a:off x="7467600" y="5287963"/>
            <a:ext cx="6096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  <a:sym typeface="Wingdings" pitchFamily="2" charset="2"/>
              </a:rPr>
              <a:t>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77" name="Text Box 29"/>
          <p:cNvSpPr txBox="1">
            <a:spLocks noChangeArrowheads="1"/>
          </p:cNvSpPr>
          <p:nvPr/>
        </p:nvSpPr>
        <p:spPr bwMode="auto">
          <a:xfrm>
            <a:off x="7848600" y="6202363"/>
            <a:ext cx="6096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  <a:sym typeface="Wingdings" pitchFamily="2" charset="2"/>
              </a:rPr>
              <a:t>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82" name="Text Box 34"/>
          <p:cNvSpPr txBox="1">
            <a:spLocks noChangeArrowheads="1"/>
          </p:cNvSpPr>
          <p:nvPr/>
        </p:nvSpPr>
        <p:spPr bwMode="auto">
          <a:xfrm>
            <a:off x="990600" y="3048000"/>
            <a:ext cx="6096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>
                <a:latin typeface="Verdana" pitchFamily="34" charset="0"/>
              </a:rPr>
              <a:t>1.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83" name="Text Box 35"/>
          <p:cNvSpPr txBox="1">
            <a:spLocks noChangeArrowheads="1"/>
          </p:cNvSpPr>
          <p:nvPr/>
        </p:nvSpPr>
        <p:spPr bwMode="auto">
          <a:xfrm>
            <a:off x="3352800" y="4525963"/>
            <a:ext cx="6096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>
                <a:latin typeface="Verdana" pitchFamily="34" charset="0"/>
              </a:rPr>
              <a:t>2.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84" name="Text Box 36"/>
          <p:cNvSpPr txBox="1">
            <a:spLocks noChangeArrowheads="1"/>
          </p:cNvSpPr>
          <p:nvPr/>
        </p:nvSpPr>
        <p:spPr bwMode="auto">
          <a:xfrm>
            <a:off x="838200" y="5257800"/>
            <a:ext cx="6096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>
                <a:latin typeface="Verdana" pitchFamily="34" charset="0"/>
              </a:rPr>
              <a:t>3.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85" name="Text Box 37"/>
          <p:cNvSpPr txBox="1">
            <a:spLocks noChangeArrowheads="1"/>
          </p:cNvSpPr>
          <p:nvPr/>
        </p:nvSpPr>
        <p:spPr bwMode="auto">
          <a:xfrm>
            <a:off x="3581400" y="5867400"/>
            <a:ext cx="6096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>
                <a:latin typeface="Verdana" pitchFamily="34" charset="0"/>
              </a:rPr>
              <a:t>4.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86" name="Text Box 38"/>
          <p:cNvSpPr txBox="1">
            <a:spLocks noChangeArrowheads="1"/>
          </p:cNvSpPr>
          <p:nvPr/>
        </p:nvSpPr>
        <p:spPr bwMode="auto">
          <a:xfrm>
            <a:off x="7696200" y="2849563"/>
            <a:ext cx="6096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>
                <a:latin typeface="Verdana" pitchFamily="34" charset="0"/>
              </a:rPr>
              <a:t>5.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87" name="Text Box 39"/>
          <p:cNvSpPr txBox="1">
            <a:spLocks noChangeArrowheads="1"/>
          </p:cNvSpPr>
          <p:nvPr/>
        </p:nvSpPr>
        <p:spPr bwMode="auto">
          <a:xfrm>
            <a:off x="5943600" y="3611563"/>
            <a:ext cx="6096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>
                <a:latin typeface="Verdana" pitchFamily="34" charset="0"/>
              </a:rPr>
              <a:t>6.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88" name="Text Box 40"/>
          <p:cNvSpPr txBox="1">
            <a:spLocks noChangeArrowheads="1"/>
          </p:cNvSpPr>
          <p:nvPr/>
        </p:nvSpPr>
        <p:spPr bwMode="auto">
          <a:xfrm>
            <a:off x="7315200" y="5059363"/>
            <a:ext cx="6096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>
                <a:latin typeface="Verdana" pitchFamily="34" charset="0"/>
              </a:rPr>
              <a:t>7.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89" name="Text Box 41"/>
          <p:cNvSpPr txBox="1">
            <a:spLocks noChangeArrowheads="1"/>
          </p:cNvSpPr>
          <p:nvPr/>
        </p:nvSpPr>
        <p:spPr bwMode="auto">
          <a:xfrm>
            <a:off x="7543800" y="6248400"/>
            <a:ext cx="6096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>
                <a:latin typeface="Verdana" pitchFamily="34" charset="0"/>
              </a:rPr>
              <a:t>8.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09800" y="62144"/>
            <a:ext cx="14020800" cy="7882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6184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38400" y="-533400"/>
            <a:ext cx="14154150" cy="7957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1066800"/>
            <a:ext cx="919354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Copy &amp; complete the definition with the correct choice from the word box.</a:t>
            </a:r>
            <a:endParaRPr lang="en-US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1466910"/>
            <a:ext cx="7467600" cy="92333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endParaRPr lang="en-US" dirty="0">
              <a:solidFill>
                <a:srgbClr val="0000FF"/>
              </a:solidFill>
            </a:endParaRPr>
          </a:p>
          <a:p>
            <a:endParaRPr lang="en-US" dirty="0" smtClean="0">
              <a:solidFill>
                <a:srgbClr val="0000FF"/>
              </a:solidFill>
            </a:endParaRPr>
          </a:p>
          <a:p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5897880"/>
            <a:ext cx="9601201" cy="11125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481167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371600"/>
          </a:xfrm>
        </p:spPr>
        <p:txBody>
          <a:bodyPr/>
          <a:lstStyle/>
          <a:p>
            <a:r>
              <a:rPr lang="en-US" altLang="en-US" dirty="0" err="1">
                <a:solidFill>
                  <a:srgbClr val="FF0000"/>
                </a:solidFill>
              </a:rPr>
              <a:t>Ejercicios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3886200"/>
          </a:xfrm>
        </p:spPr>
        <p:txBody>
          <a:bodyPr/>
          <a:lstStyle/>
          <a:p>
            <a:r>
              <a:rPr lang="es-ES_tradnl" altLang="en-US" dirty="0" smtClean="0"/>
              <a:t>TOMAR QUIZ 1:CAP 3</a:t>
            </a:r>
            <a:endParaRPr lang="es-ES_tradnl" altLang="en-US" dirty="0" smtClean="0"/>
          </a:p>
          <a:p>
            <a:pPr>
              <a:buFont typeface="Wingdings" pitchFamily="2" charset="2"/>
              <a:buNone/>
            </a:pPr>
            <a:endParaRPr lang="en-US" alt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81000" y="1905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alt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kern="0" dirty="0" smtClean="0">
                <a:solidFill>
                  <a:srgbClr val="FF0000"/>
                </a:solidFill>
              </a:rPr>
              <a:t> # 17</a:t>
            </a:r>
            <a:endParaRPr lang="en-US" altLang="en-US" kern="0" dirty="0">
              <a:solidFill>
                <a:srgbClr val="FF0000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57200" y="3429000"/>
            <a:ext cx="73152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altLang="en-US" sz="2800" kern="0" dirty="0" smtClean="0"/>
              <a:t> </a:t>
            </a:r>
            <a:r>
              <a:rPr lang="en-US" altLang="en-US" sz="2800" u="sng" kern="0" dirty="0" err="1" smtClean="0"/>
              <a:t>Cuaderno</a:t>
            </a:r>
            <a:r>
              <a:rPr lang="en-US" altLang="en-US" sz="2800" u="sng" kern="0" dirty="0" smtClean="0"/>
              <a:t> de </a:t>
            </a:r>
            <a:r>
              <a:rPr lang="en-US" altLang="en-US" sz="2800" u="sng" kern="0" dirty="0" err="1" smtClean="0"/>
              <a:t>Actividades</a:t>
            </a:r>
            <a:r>
              <a:rPr lang="en-US" altLang="en-US" sz="2800" kern="0" dirty="0" smtClean="0"/>
              <a:t> (WORKBOOK)</a:t>
            </a:r>
          </a:p>
          <a:p>
            <a:pPr lvl="1"/>
            <a:r>
              <a:rPr lang="en-US" altLang="en-US" sz="2400" kern="0" dirty="0" err="1" smtClean="0"/>
              <a:t>Completa</a:t>
            </a:r>
            <a:r>
              <a:rPr lang="en-US" altLang="en-US" sz="2400" kern="0" dirty="0" smtClean="0"/>
              <a:t> </a:t>
            </a:r>
            <a:r>
              <a:rPr lang="en-US" altLang="en-US" sz="2400" kern="0" dirty="0" err="1" smtClean="0"/>
              <a:t>pagina</a:t>
            </a:r>
            <a:r>
              <a:rPr lang="en-US" altLang="en-US" sz="2400" kern="0" dirty="0" smtClean="0"/>
              <a:t> 3.3-3.5</a:t>
            </a:r>
          </a:p>
        </p:txBody>
      </p:sp>
    </p:spTree>
    <p:extLst>
      <p:ext uri="{BB962C8B-B14F-4D97-AF65-F5344CB8AC3E}">
        <p14:creationId xmlns:p14="http://schemas.microsoft.com/office/powerpoint/2010/main" val="1581570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1108</TotalTime>
  <Words>88</Words>
  <Application>Microsoft Office PowerPoint</Application>
  <PresentationFormat>On-screen Show (4:3)</PresentationFormat>
  <Paragraphs>30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Pixel</vt:lpstr>
      <vt:lpstr>Me llamo_______________ Clase 801  La fecha es el 29 de octubre del 2013</vt:lpstr>
      <vt:lpstr>PowerPoint Presentation</vt:lpstr>
      <vt:lpstr>PowerPoint Presentation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llamo_______________ Clase 8 IM La fecha es el 28 de septiembre del 2010</dc:title>
  <dc:creator>Helen Zumaeta</dc:creator>
  <cp:lastModifiedBy>Helen Zumaeta</cp:lastModifiedBy>
  <cp:revision>24</cp:revision>
  <dcterms:created xsi:type="dcterms:W3CDTF">2010-09-28T01:40:48Z</dcterms:created>
  <dcterms:modified xsi:type="dcterms:W3CDTF">2013-10-29T20:36:40Z</dcterms:modified>
</cp:coreProperties>
</file>